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91FD-FCB9-CC3C-0F1E-D867E7EC1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BC8EC-7245-1F65-D4D1-293658811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D8352-650E-04B7-987F-13A168AB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6681E-BC5C-EB35-0F91-DBBD66C2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F652E-BE29-FFF8-A519-B07B101D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734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792B-6FFC-2276-BF21-CF454621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B620-3A1E-85B4-92B4-F4E6F9A1D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BB21-2151-6B05-0C56-8B8738A4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A0C42-D1FF-8361-6B35-834FBF3A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6FA40-E0DE-3F80-4C4A-B1264495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14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57CC29-6985-3778-69F3-A8D5B278C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B8930-FB80-1DDB-7CE6-6705D827D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A5BBD-7581-1085-F702-553563E6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897FB-3838-4D86-3ADE-FD873253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61908-2B3B-BCF6-799D-B1F2C48F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04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5887-07CB-1A08-7F8C-FEA89190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DDD6-5375-295E-171D-829A68A7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E41F3-52CE-8F56-205F-ADC76E5F1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7A45F-9192-817A-DF44-36FDE8CD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15901-39DD-F4CD-7B89-D6F29A05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14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C22F-7983-6A88-036E-1613E9B5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731E6-2566-A223-3F0C-7ECE716BC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DC1FA-0701-15F1-8EB0-04677A99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47A85-8B82-2634-AD62-6BF6928A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80E2E-670B-3B9F-570E-59167AD2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62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193E-7489-BE10-CEE1-328788A3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8ED51-F6BA-7A4D-9494-244E156B5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F9BFA-2577-7FE8-7B28-A055FF6A6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88A7D-E450-ED00-B2CD-3CFCDF27A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22C0C-3F2A-DF03-A378-375A57A6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4DD07-103B-B088-6007-9DA9D89C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51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770E-EB29-E99A-2B60-996EA95B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89D88-6753-4CFA-C631-13F61D3B5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9B98A-77E3-54A8-EBF5-E8A086A41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22FBF-8328-69B9-5684-7BD6F7FCF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47DBC-C808-2659-00CB-36785E584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41415-7CA4-795E-E1DA-7FE8559C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6FD42-93C3-C72F-0F28-3B1FC830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D1802-C4F3-ADEF-B7C6-8A3F72C0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3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3B12-5A40-FC95-BF75-F285516A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28AC1-AEBB-4E10-428B-D95BAA25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006FD-254C-E1DC-D35E-90BA4738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B80375-8467-70BC-B7C8-B60F6703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13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F1237-0814-F056-4601-75EE41FD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EBB4A-6704-E438-079B-6EF12D54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21DFB-282E-D780-D4C2-6C84CE58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46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E609-23E9-ABEF-5508-0D4FC51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55D36-B4B6-5035-0BA3-8100870F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B21DE-1CE8-8304-4B77-BB2C85F8A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BD8E1-48E3-0623-267D-3BA8B64B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8EF19-D8BE-A302-6F64-3892535B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97406-6A5E-E81D-DDED-D686AE70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35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1AA9-D06A-B4A4-0A11-842C43A5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05FD8-03AB-C159-91F9-F9680C064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58FEF-F24E-EC80-0900-5B46931A6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DE03B-0965-6C73-7BF9-8D25A231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20C19-32AD-6788-B9C3-F0B61828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12742-49EC-5A19-5357-2EDCF3D0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41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429C5E-312E-74A3-356B-2B3ABA0C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94A03-6E02-3A85-E541-18AE873A8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3709-8D62-BE7E-0E7E-BD54CF4D0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27279-CEFC-4775-A310-30194FFF4D37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2CBAB-4206-7908-AF01-507E1FC67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4FD63-4A5E-EDFA-CDB2-FECBF8970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2EC0E-AE40-47E2-9D67-66856EA8F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54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5B411E-A4AB-8AFA-4A46-9B25F571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" y="499653"/>
            <a:ext cx="11269648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7EB76E-E1CD-B29E-6F86-D5E8E547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2229469"/>
            <a:ext cx="11879347" cy="3864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FB3083-906B-7C49-ED86-DBF461AE9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2" y="299924"/>
            <a:ext cx="10148369" cy="19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43D7CB-1734-D15A-20DE-683F3BED2C2D}"/>
              </a:ext>
            </a:extLst>
          </p:cNvPr>
          <p:cNvSpPr txBox="1"/>
          <p:nvPr/>
        </p:nvSpPr>
        <p:spPr>
          <a:xfrm>
            <a:off x="430672" y="646493"/>
            <a:ext cx="468996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pPr algn="ctr"/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accurately can a machine learning model recommend suitable crops based on soil properties such as Nitrogen (N), Phosphorus (P), Potassium (K), and pH, along with environmental factors such as humidity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rainfall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temperature, in order to reduce crop failure?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E24ED-6AD6-F0B8-84D5-869D3587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649" y="482802"/>
            <a:ext cx="5896051" cy="56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8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B5B39-65F7-B78D-4FF4-23583F8332B7}"/>
              </a:ext>
            </a:extLst>
          </p:cNvPr>
          <p:cNvSpPr txBox="1"/>
          <p:nvPr/>
        </p:nvSpPr>
        <p:spPr>
          <a:xfrm>
            <a:off x="545823" y="951567"/>
            <a:ext cx="497715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machine learning–based crop recommendation system using soil and environmental data.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farmers with a practical decision-making tool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supports sustainable agriculture and improves yields.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E3335-A377-0D32-A2E7-DE2850BB8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239" y="717481"/>
            <a:ext cx="5525079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3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144689-B770-8A2A-B03D-81EA4F500512}"/>
              </a:ext>
            </a:extLst>
          </p:cNvPr>
          <p:cNvSpPr txBox="1"/>
          <p:nvPr/>
        </p:nvSpPr>
        <p:spPr>
          <a:xfrm>
            <a:off x="569626" y="630666"/>
            <a:ext cx="467537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endParaRPr lang="en-IN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Followed the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CRISP-DM framework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data science research.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2200+ records with features such as nitrogen (N), phosphorus (P), potassium (K), pH, temperature, humidity, and rainfall.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tested: Decision Tree, Random Forest, K-Nearest Neighbours (KNN), Support Vector Classifier (SVC), and Extreme Gradient Boosting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metrics: Accuracy, Precision, Recall, and F1-score.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Deployment: A working prototype built with the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app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4AFB8-5686-C69B-F113-24016B178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8" y="765176"/>
            <a:ext cx="6884566" cy="53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9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DCCB0D-8BF6-96DD-CF79-815002B78B1C}"/>
              </a:ext>
            </a:extLst>
          </p:cNvPr>
          <p:cNvSpPr txBox="1"/>
          <p:nvPr/>
        </p:nvSpPr>
        <p:spPr>
          <a:xfrm>
            <a:off x="292606" y="406073"/>
            <a:ext cx="4981652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achieved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accuracy at 99.55%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followed closely with 99.09% accuracy.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 scored 98.79%, KNN 98.18%, and Decision Tree 97.88%.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confusion matrix showed very few misclassifications across all crop classes.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methods (Random Forest,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clearly outperformed single models.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23683-7BA4-1405-C13A-55C94429D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77" y="484089"/>
            <a:ext cx="6525160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2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D512A8-AE83-C129-D4C1-5AEADA14A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48508"/>
            <a:ext cx="5688787" cy="5308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26FCF-8BC7-EF58-CD27-9AAC56E734FA}"/>
              </a:ext>
            </a:extLst>
          </p:cNvPr>
          <p:cNvSpPr txBox="1"/>
          <p:nvPr/>
        </p:nvSpPr>
        <p:spPr>
          <a:xfrm>
            <a:off x="797356" y="872337"/>
            <a:ext cx="4396436" cy="518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was chosen as the final model for deployment due to its accuracy and reliability.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was integrated into a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app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providing a simple interface for farmers.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makes the system lightweight, accessible, and practical for real-world use.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include reliance on a static dataset, no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(IoT) sensor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integration, and limited crop diversity.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999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C92DCC-F75C-D256-6FDA-2EDB07B1F4D3}"/>
              </a:ext>
            </a:extLst>
          </p:cNvPr>
          <p:cNvSpPr txBox="1"/>
          <p:nvPr/>
        </p:nvSpPr>
        <p:spPr>
          <a:xfrm>
            <a:off x="172386" y="352262"/>
            <a:ext cx="554078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 achieved: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crop recommendation system was developed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Random Forest identified as the best model (99.55% accuracy).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 achieved: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was deployed as a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app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usability for farmers.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 was answered positively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machine learning can recommend crops accurately.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bridges AI and agriculture, providing a foundation for future smart farming solutions.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0124E-BA76-7FD9-ED94-629A841A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66" y="587741"/>
            <a:ext cx="6191148" cy="57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5420E7-67B8-ACD3-FF31-7E40CD2FD1B9}"/>
              </a:ext>
            </a:extLst>
          </p:cNvPr>
          <p:cNvSpPr txBox="1"/>
          <p:nvPr/>
        </p:nvSpPr>
        <p:spPr>
          <a:xfrm>
            <a:off x="490120" y="197510"/>
            <a:ext cx="4542738" cy="62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(IoT) sensors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real-time soil and weather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Artificial Intelligence (XAI)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features, such as SHAP or LIME, to improve transparency and trust.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the system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and offline versions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rural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 (API)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connections with external data sources such as weather and pest alerts.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global accessibility.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larger, region-specific datasets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enhance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generalisability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D8A39-6EA7-AD5C-D3F0-2E79A300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22" y="771754"/>
            <a:ext cx="6684352" cy="564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4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465</Words>
  <Application>Microsoft Office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Dijin Dinesh</dc:creator>
  <cp:lastModifiedBy>Dijin Dinesh</cp:lastModifiedBy>
  <cp:revision>6</cp:revision>
  <dcterms:created xsi:type="dcterms:W3CDTF">2025-08-20T15:31:02Z</dcterms:created>
  <dcterms:modified xsi:type="dcterms:W3CDTF">2025-08-25T18:04:09Z</dcterms:modified>
</cp:coreProperties>
</file>